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3763"/>
  <p:notesSz cx="6858000" cy="9144000"/>
  <p:custDataLst>
    <p:tags r:id="rId3"/>
  </p:custDataLst>
  <p:defaultTextStyle>
    <a:defPPr>
      <a:defRPr lang="en-US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670"/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45" autoAdjust="0"/>
  </p:normalViewPr>
  <p:slideViewPr>
    <p:cSldViewPr>
      <p:cViewPr varScale="1">
        <p:scale>
          <a:sx n="15" d="100"/>
          <a:sy n="15" d="100"/>
        </p:scale>
        <p:origin x="2592" y="78"/>
      </p:cViewPr>
      <p:guideLst>
        <p:guide orient="horz" pos="1348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9" y="13296914"/>
            <a:ext cx="25737979" cy="91750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7" y="24255466"/>
            <a:ext cx="21195983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F2DD-338B-4D60-B29F-B79A938C05CA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4830-9F1C-4509-90F8-03CE23BAE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F426-8DF7-449B-96C5-0A4CC25F3CB3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6653-262B-4DB9-A4A1-61702F3A9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5052" y="8996719"/>
            <a:ext cx="21458829" cy="191745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8046" y="8996719"/>
            <a:ext cx="63882336" cy="1917450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89F5-4F3D-4A57-9B7E-844A6A6D4DE0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46A4-4371-4DFA-8058-4E2CA1964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9062-8452-411F-9393-0DBB483AC560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CDCA-303B-46E9-8AF8-0C22A804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5386"/>
            <a:ext cx="25737979" cy="850130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2065"/>
            <a:ext cx="25737979" cy="93633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1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23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3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46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5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70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8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9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94BD-6FD3-425F-B814-070C56911BAF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2A0A-A08E-4F33-AF20-A9AA284A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8048" y="52434610"/>
            <a:ext cx="42670582" cy="14830711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3295" y="52434610"/>
            <a:ext cx="42670585" cy="14830711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4EC9-CA45-422D-9369-5D514B765907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52C3-55D6-4836-A405-5577EB02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136"/>
            <a:ext cx="27251978" cy="7133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1309"/>
            <a:ext cx="13378914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17" indent="0">
              <a:buNone/>
              <a:defRPr sz="9100" b="1"/>
            </a:lvl2pPr>
            <a:lvl3pPr marL="4176234" indent="0">
              <a:buNone/>
              <a:defRPr sz="8200" b="1"/>
            </a:lvl3pPr>
            <a:lvl4pPr marL="6264351" indent="0">
              <a:buNone/>
              <a:defRPr sz="7300" b="1"/>
            </a:lvl4pPr>
            <a:lvl5pPr marL="8352468" indent="0">
              <a:buNone/>
              <a:defRPr sz="7300" b="1"/>
            </a:lvl5pPr>
            <a:lvl6pPr marL="10440585" indent="0">
              <a:buNone/>
              <a:defRPr sz="7300" b="1"/>
            </a:lvl6pPr>
            <a:lvl7pPr marL="12528702" indent="0">
              <a:buNone/>
              <a:defRPr sz="7300" b="1"/>
            </a:lvl7pPr>
            <a:lvl8pPr marL="14616819" indent="0">
              <a:buNone/>
              <a:defRPr sz="7300" b="1"/>
            </a:lvl8pPr>
            <a:lvl9pPr marL="1670493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4342"/>
            <a:ext cx="13378914" cy="24661708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0" y="9581309"/>
            <a:ext cx="13384169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17" indent="0">
              <a:buNone/>
              <a:defRPr sz="9100" b="1"/>
            </a:lvl2pPr>
            <a:lvl3pPr marL="4176234" indent="0">
              <a:buNone/>
              <a:defRPr sz="8200" b="1"/>
            </a:lvl3pPr>
            <a:lvl4pPr marL="6264351" indent="0">
              <a:buNone/>
              <a:defRPr sz="7300" b="1"/>
            </a:lvl4pPr>
            <a:lvl5pPr marL="8352468" indent="0">
              <a:buNone/>
              <a:defRPr sz="7300" b="1"/>
            </a:lvl5pPr>
            <a:lvl6pPr marL="10440585" indent="0">
              <a:buNone/>
              <a:defRPr sz="7300" b="1"/>
            </a:lvl6pPr>
            <a:lvl7pPr marL="12528702" indent="0">
              <a:buNone/>
              <a:defRPr sz="7300" b="1"/>
            </a:lvl7pPr>
            <a:lvl8pPr marL="14616819" indent="0">
              <a:buNone/>
              <a:defRPr sz="7300" b="1"/>
            </a:lvl8pPr>
            <a:lvl9pPr marL="1670493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0" y="13574342"/>
            <a:ext cx="13384169" cy="24661708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E73B-D6A4-4FAD-9711-F5688D0848E8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7D21-91AD-4A61-B17E-6E7F621E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775F-2C91-41CE-B4E1-1518BD8BED26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58C5-ECDA-45FC-916B-4573122B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394D-F0F0-42E3-9B65-F160C3233D46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8388-04A3-4101-908C-59F6377B0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2" y="1704225"/>
            <a:ext cx="9961903" cy="72528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227"/>
            <a:ext cx="16927348" cy="36531826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2" y="8957087"/>
            <a:ext cx="9961903" cy="29278967"/>
          </a:xfrm>
        </p:spPr>
        <p:txBody>
          <a:bodyPr/>
          <a:lstStyle>
            <a:lvl1pPr marL="0" indent="0">
              <a:buNone/>
              <a:defRPr sz="6400"/>
            </a:lvl1pPr>
            <a:lvl2pPr marL="2088117" indent="0">
              <a:buNone/>
              <a:defRPr sz="5500"/>
            </a:lvl2pPr>
            <a:lvl3pPr marL="4176234" indent="0">
              <a:buNone/>
              <a:defRPr sz="4600"/>
            </a:lvl3pPr>
            <a:lvl4pPr marL="6264351" indent="0">
              <a:buNone/>
              <a:defRPr sz="4100"/>
            </a:lvl4pPr>
            <a:lvl5pPr marL="8352468" indent="0">
              <a:buNone/>
              <a:defRPr sz="4100"/>
            </a:lvl5pPr>
            <a:lvl6pPr marL="10440585" indent="0">
              <a:buNone/>
              <a:defRPr sz="4100"/>
            </a:lvl6pPr>
            <a:lvl7pPr marL="12528702" indent="0">
              <a:buNone/>
              <a:defRPr sz="4100"/>
            </a:lvl7pPr>
            <a:lvl8pPr marL="14616819" indent="0">
              <a:buNone/>
              <a:defRPr sz="4100"/>
            </a:lvl8pPr>
            <a:lvl9pPr marL="1670493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4652-485D-440F-953E-46FC3E376C7B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3294-30BE-4D7B-B716-3EFF1824A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8" y="29962635"/>
            <a:ext cx="18167985" cy="353725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8" y="3824596"/>
            <a:ext cx="18167985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88117" indent="0">
              <a:buNone/>
              <a:defRPr sz="12700"/>
            </a:lvl2pPr>
            <a:lvl3pPr marL="4176234" indent="0">
              <a:buNone/>
              <a:defRPr sz="10900"/>
            </a:lvl3pPr>
            <a:lvl4pPr marL="6264351" indent="0">
              <a:buNone/>
              <a:defRPr sz="9100"/>
            </a:lvl4pPr>
            <a:lvl5pPr marL="8352468" indent="0">
              <a:buNone/>
              <a:defRPr sz="9100"/>
            </a:lvl5pPr>
            <a:lvl6pPr marL="10440585" indent="0">
              <a:buNone/>
              <a:defRPr sz="9100"/>
            </a:lvl6pPr>
            <a:lvl7pPr marL="12528702" indent="0">
              <a:buNone/>
              <a:defRPr sz="9100"/>
            </a:lvl7pPr>
            <a:lvl8pPr marL="14616819" indent="0">
              <a:buNone/>
              <a:defRPr sz="9100"/>
            </a:lvl8pPr>
            <a:lvl9pPr marL="1670493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8" y="33499892"/>
            <a:ext cx="18167985" cy="5023495"/>
          </a:xfrm>
        </p:spPr>
        <p:txBody>
          <a:bodyPr/>
          <a:lstStyle>
            <a:lvl1pPr marL="0" indent="0">
              <a:buNone/>
              <a:defRPr sz="6400"/>
            </a:lvl1pPr>
            <a:lvl2pPr marL="2088117" indent="0">
              <a:buNone/>
              <a:defRPr sz="5500"/>
            </a:lvl2pPr>
            <a:lvl3pPr marL="4176234" indent="0">
              <a:buNone/>
              <a:defRPr sz="4600"/>
            </a:lvl3pPr>
            <a:lvl4pPr marL="6264351" indent="0">
              <a:buNone/>
              <a:defRPr sz="4100"/>
            </a:lvl4pPr>
            <a:lvl5pPr marL="8352468" indent="0">
              <a:buNone/>
              <a:defRPr sz="4100"/>
            </a:lvl5pPr>
            <a:lvl6pPr marL="10440585" indent="0">
              <a:buNone/>
              <a:defRPr sz="4100"/>
            </a:lvl6pPr>
            <a:lvl7pPr marL="12528702" indent="0">
              <a:buNone/>
              <a:defRPr sz="4100"/>
            </a:lvl7pPr>
            <a:lvl8pPr marL="14616819" indent="0">
              <a:buNone/>
              <a:defRPr sz="4100"/>
            </a:lvl8pPr>
            <a:lvl9pPr marL="1670493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358F-B2A8-4811-823B-2D98DCDC9DF6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F64D-A37E-4207-A3D2-200E768D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6" y="1714310"/>
            <a:ext cx="27251025" cy="71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6" y="9987439"/>
            <a:ext cx="27251025" cy="282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6" y="39671975"/>
            <a:ext cx="7064375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l" defTabSz="4176234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1CECD-3240-4E72-95A8-435272695EE6}" type="datetimeFigureOut">
              <a:rPr lang="en-US"/>
              <a:pPr>
                <a:defRPr/>
              </a:pPr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738" y="39671975"/>
            <a:ext cx="9588500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ctr" defTabSz="4176234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1126" y="39671975"/>
            <a:ext cx="7064375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r" defTabSz="4176234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DE07D-3771-4B2B-AB6D-B6A3695F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fontAlgn="base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fontAlgn="base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fontAlgn="base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643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760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877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994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17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234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351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468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585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702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819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936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015" y="8685917"/>
            <a:ext cx="27290713" cy="2571768"/>
          </a:xfrm>
        </p:spPr>
        <p:txBody>
          <a:bodyPr rtlCol="0">
            <a:noAutofit/>
          </a:bodyPr>
          <a:lstStyle/>
          <a:p>
            <a:pPr defTabSz="4176234" fontAlgn="auto">
              <a:spcAft>
                <a:spcPts val="0"/>
              </a:spcAft>
              <a:defRPr/>
            </a:pPr>
            <a:r>
              <a:rPr lang="ro-RO" sz="6800" b="1" dirty="0" smtClean="0">
                <a:latin typeface="Times New Roman" pitchFamily="18" charset="0"/>
                <a:cs typeface="Times New Roman" pitchFamily="18" charset="0"/>
              </a:rPr>
              <a:t>TITLE</a:t>
            </a:r>
            <a:endParaRPr lang="en-US" sz="6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659" y="11757751"/>
            <a:ext cx="24860424" cy="3675677"/>
          </a:xfrm>
        </p:spPr>
        <p:txBody>
          <a:bodyPr rtlCol="0">
            <a:noAutofit/>
          </a:bodyPr>
          <a:lstStyle/>
          <a:p>
            <a:pPr algn="l" defTabSz="4176234"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Name1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SURNAME </a:t>
            </a:r>
            <a:r>
              <a:rPr lang="it-IT" sz="40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Name2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SURNAME </a:t>
            </a:r>
            <a:r>
              <a:rPr lang="it-IT" sz="40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Name3 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SURNAME </a:t>
            </a:r>
            <a:r>
              <a:rPr lang="it-IT" sz="40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 defTabSz="4176234" fontAlgn="auto">
              <a:spcAft>
                <a:spcPts val="0"/>
              </a:spcAft>
              <a:defRPr/>
            </a:pPr>
            <a:r>
              <a:rPr lang="it-IT" sz="38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Craiova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Faculty of Agronomy, 19 Libertății street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Romania, 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email1@domain1.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defTabSz="4176234" fontAlgn="auto">
              <a:spcAft>
                <a:spcPts val="0"/>
              </a:spcAft>
              <a:defRPr/>
            </a:pPr>
            <a:r>
              <a:rPr lang="it-IT" sz="38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Belgrad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Faculty of Agriculture, 1 Studentski trg,11000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3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Belgrad</a:t>
            </a:r>
            <a:r>
              <a:rPr lang="en-GB" sz="3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Serbia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RO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email2@domain2.com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8139" y="16472659"/>
            <a:ext cx="13033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762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>
                <a:latin typeface="Arial" pitchFamily="34" charset="0"/>
                <a:cs typeface="Arial" pitchFamily="34" charset="0"/>
              </a:rPr>
              <a:t>Keywords</a:t>
            </a:r>
            <a:r>
              <a:rPr lang="ro-RO" sz="36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keyword1</a:t>
            </a:r>
            <a:r>
              <a:rPr lang="ro-RO" sz="3600" dirty="0" smtClean="0">
                <a:latin typeface="Arial" pitchFamily="34" charset="0"/>
                <a:cs typeface="Arial" pitchFamily="34" charset="0"/>
              </a:rPr>
              <a:t>....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keyword</a:t>
            </a:r>
            <a:r>
              <a:rPr lang="ro-RO" sz="3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39393" y="18901551"/>
            <a:ext cx="70928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4000" b="1" noProof="1">
                <a:latin typeface="Arial" pitchFamily="34" charset="0"/>
                <a:ea typeface="Calibri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210765" y="20901815"/>
            <a:ext cx="7632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4000" b="1" noProof="1" smtClean="0">
                <a:latin typeface="Arial" pitchFamily="34" charset="0"/>
                <a:ea typeface="Calibri" pitchFamily="34" charset="0"/>
                <a:cs typeface="Arial" pitchFamily="34" charset="0"/>
              </a:rPr>
              <a:t>MATERIALS AND METHODS</a:t>
            </a:r>
            <a:endParaRPr lang="en-US" sz="4000" b="1" noProof="1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139459" y="29545813"/>
            <a:ext cx="4536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4000" b="1" noProof="1">
                <a:latin typeface="Arial" pitchFamily="34" charset="0"/>
                <a:ea typeface="Calibri" pitchFamily="34" charset="0"/>
                <a:cs typeface="Arial" pitchFamily="34" charset="0"/>
              </a:rPr>
              <a:t>  CONCLUSIONS</a:t>
            </a:r>
            <a:endParaRPr lang="en-US" sz="4000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602484" y="38249879"/>
            <a:ext cx="9831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sz="4000" b="1" dirty="0">
                <a:latin typeface="Arial" pitchFamily="34" charset="0"/>
                <a:ea typeface="Calibri" pitchFamily="34" charset="0"/>
                <a:cs typeface="Arial" pitchFamily="34" charset="0"/>
              </a:rPr>
              <a:t>ACKNOWLEDGEMENTS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9569143" y="35475167"/>
            <a:ext cx="5256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41762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noProof="1"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-677788"/>
            <a:ext cx="184150" cy="13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41762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 flipV="1">
            <a:off x="-12700" y="20682089"/>
            <a:ext cx="0" cy="2592000"/>
          </a:xfrm>
          <a:prstGeom prst="line">
            <a:avLst/>
          </a:prstGeom>
          <a:ln w="76200"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9782137" y="24688029"/>
            <a:ext cx="917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Arial" pitchFamily="34" charset="0"/>
                <a:cs typeface="Arial" pitchFamily="34" charset="0"/>
              </a:rPr>
              <a:t>RESULTS AND DISCUSSIONS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852387" y="541985"/>
            <a:ext cx="28718076" cy="77867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o-R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18</a:t>
            </a:r>
            <a:r>
              <a:rPr kumimoji="0" lang="en-GB" sz="7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ro-RO" sz="7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ANNUAL MEETING</a:t>
            </a:r>
            <a:endParaRPr kumimoji="0" lang="en-GB" sz="7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o-RO" sz="7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"</a:t>
            </a:r>
            <a:r>
              <a:rPr kumimoji="0" lang="ro-RO" sz="7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DURABLE AGRICULTURE –AGRICULTURE OF THE FUTURE“</a:t>
            </a:r>
          </a:p>
          <a:p>
            <a:pPr algn="ctr" defTabSz="914400">
              <a:spcAft>
                <a:spcPts val="1000"/>
              </a:spcAft>
            </a:pPr>
            <a:r>
              <a:rPr lang="en-GB" sz="7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ANNIVERSARY CONFERENCE</a:t>
            </a:r>
            <a:r>
              <a:rPr lang="ro-RO" sz="70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914400">
              <a:spcAft>
                <a:spcPts val="1000"/>
              </a:spcAft>
            </a:pPr>
            <a:r>
              <a:rPr lang="en-GB" sz="7000" b="1" dirty="0" smtClean="0">
                <a:solidFill>
                  <a:schemeClr val="tx1"/>
                </a:solidFill>
              </a:rPr>
              <a:t>10</a:t>
            </a:r>
            <a:r>
              <a:rPr lang="en-GB" sz="70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7000" b="1" dirty="0" smtClean="0">
                <a:solidFill>
                  <a:schemeClr val="tx1"/>
                </a:solidFill>
              </a:rPr>
              <a:t>-11</a:t>
            </a:r>
            <a:r>
              <a:rPr lang="en-GB" sz="70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7000" b="1" dirty="0" smtClean="0">
                <a:solidFill>
                  <a:schemeClr val="tx1"/>
                </a:solidFill>
              </a:rPr>
              <a:t> November 2022,</a:t>
            </a:r>
            <a:r>
              <a:rPr lang="ro-RO" sz="7000" b="1" dirty="0" smtClean="0">
                <a:solidFill>
                  <a:schemeClr val="tx1"/>
                </a:solidFill>
              </a:rPr>
              <a:t> </a:t>
            </a:r>
            <a:r>
              <a:rPr lang="en-GB" sz="7000" b="1" dirty="0" smtClean="0">
                <a:solidFill>
                  <a:schemeClr val="tx1"/>
                </a:solidFill>
              </a:rPr>
              <a:t>Craiova, Romania</a:t>
            </a:r>
            <a:endParaRPr lang="ro-RO" sz="7000" dirty="0" smtClean="0">
              <a:solidFill>
                <a:schemeClr val="tx1"/>
              </a:solidFill>
            </a:endParaRPr>
          </a:p>
          <a:p>
            <a:pPr algn="ctr" defTabSz="914400">
              <a:spcAft>
                <a:spcPts val="1000"/>
              </a:spcAft>
            </a:pPr>
            <a:endParaRPr lang="ro-RO" sz="7200" b="1" dirty="0" smtClean="0">
              <a:solidFill>
                <a:schemeClr val="tx1"/>
              </a:solidFill>
            </a:endParaRPr>
          </a:p>
          <a:p>
            <a:pPr algn="ctr" defTabSz="914400">
              <a:spcAft>
                <a:spcPts val="1000"/>
              </a:spcAft>
            </a:pPr>
            <a:endParaRPr lang="ro-RO" sz="720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o-RO" sz="7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3047" y="1542117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logo 75 UCV  04 05  engleza  ALB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39723" y="684861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Logo facultatea de agronomi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12283" y="1613555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87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Times New Roman</vt:lpstr>
      <vt:lpstr>Office Theme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and Fruiting of Some Sweet Cherry Cultivars on SL64 Rootstock in the South-Eastern Part of Romania</dc:title>
  <dc:creator>Adrian</dc:creator>
  <cp:lastModifiedBy>Secretariat 3</cp:lastModifiedBy>
  <cp:revision>242</cp:revision>
  <dcterms:created xsi:type="dcterms:W3CDTF">2011-08-18T08:47:05Z</dcterms:created>
  <dcterms:modified xsi:type="dcterms:W3CDTF">2022-11-03T07:00:00Z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DDC012AB-C965-4FC5-865D-E46E5D17E317</vt:lpwstr>
  </property>
  <property fmtid="{D5CDD505-2E9C-101B-9397-08002B2CF9AE}" pid="3" name="ArticulatePath">
    <vt:lpwstr>Poster_Template_2019</vt:lpwstr>
  </property>
</Properties>
</file>